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2" r:id="rId4"/>
    <p:sldId id="263" r:id="rId5"/>
    <p:sldId id="257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701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068960"/>
            <a:ext cx="396044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5/08/2015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567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5/08/2015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658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5/08/2015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192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5/08/2015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27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5/08/2015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262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5/08/2015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4968552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634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1" y="3507085"/>
            <a:ext cx="435476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9951" y="2006898"/>
            <a:ext cx="4354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5/08/2015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927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5/08/2015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675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9953" y="1535113"/>
            <a:ext cx="45468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9953" y="2174875"/>
            <a:ext cx="45468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5/08/2015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065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5/08/2015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126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5/08/2015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60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5/08/2015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612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600200"/>
            <a:ext cx="82192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B672-2334-4B8C-B997-53E186C08393}" type="datetimeFigureOut">
              <a:rPr lang="en-AU" smtClean="0"/>
              <a:t>5/08/2015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76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i="1" kern="120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1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0" y="3068960"/>
            <a:ext cx="3960440" cy="1470025"/>
          </a:xfrm>
        </p:spPr>
        <p:txBody>
          <a:bodyPr>
            <a:noAutofit/>
          </a:bodyPr>
          <a:lstStyle/>
          <a:p>
            <a:r>
              <a:rPr lang="en-AU" sz="4000" b="1" dirty="0" smtClean="0">
                <a:solidFill>
                  <a:srgbClr val="701C00"/>
                </a:solidFill>
              </a:rPr>
              <a:t>The First King – Standing Tall but Falling Hard</a:t>
            </a:r>
            <a:endParaRPr lang="en-AU" sz="4000" b="1" dirty="0">
              <a:solidFill>
                <a:srgbClr val="701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6264696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i="0" dirty="0"/>
              <a:t>I.	The Backdrop to Three Major Distortions. 1 Samuel 1</a:t>
            </a:r>
            <a:endParaRPr lang="en-AU" sz="4400" b="1" i="0" dirty="0"/>
          </a:p>
          <a:p>
            <a:pPr marL="0" indent="0">
              <a:buNone/>
            </a:pPr>
            <a:r>
              <a:rPr lang="en-US" sz="3600" b="1" i="0" dirty="0"/>
              <a:t>A.	A man name </a:t>
            </a:r>
            <a:r>
              <a:rPr lang="en-US" sz="3600" b="1" i="0" dirty="0" err="1"/>
              <a:t>Elkanah</a:t>
            </a:r>
            <a:r>
              <a:rPr lang="en-US" sz="3600" b="1" i="0" dirty="0"/>
              <a:t> in Ephraim had two wives, Hannah and </a:t>
            </a:r>
            <a:r>
              <a:rPr lang="en-US" sz="3600" b="1" i="0" dirty="0" err="1"/>
              <a:t>Peninnah</a:t>
            </a:r>
            <a:r>
              <a:rPr lang="en-US" sz="3600" b="1" i="0" dirty="0"/>
              <a:t>. </a:t>
            </a:r>
            <a:endParaRPr lang="en-AU" sz="3600" b="1" i="0" dirty="0"/>
          </a:p>
          <a:p>
            <a:pPr marL="0" indent="0">
              <a:buNone/>
            </a:pPr>
            <a:endParaRPr lang="en-AU" sz="3600" i="0" dirty="0"/>
          </a:p>
        </p:txBody>
      </p:sp>
    </p:spTree>
    <p:extLst>
      <p:ext uri="{BB962C8B-B14F-4D97-AF65-F5344CB8AC3E}">
        <p14:creationId xmlns:p14="http://schemas.microsoft.com/office/powerpoint/2010/main" val="31940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6264696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i="0" dirty="0"/>
              <a:t>I.	The Backdrop to Three Major Distortions. 1 Samuel 1</a:t>
            </a:r>
            <a:endParaRPr lang="en-AU" sz="4400" b="1" i="0" dirty="0"/>
          </a:p>
          <a:p>
            <a:pPr marL="0" indent="0">
              <a:buNone/>
            </a:pPr>
            <a:r>
              <a:rPr lang="en-US" sz="3600" b="1" i="0" dirty="0"/>
              <a:t>B.	At Shiloh where the Tabernacle rested Hannah prayed to God for a child, promising to dedicate the child to God.</a:t>
            </a:r>
            <a:endParaRPr lang="en-AU" sz="3600" b="1" i="0" dirty="0"/>
          </a:p>
          <a:p>
            <a:pPr marL="0" indent="0">
              <a:buNone/>
            </a:pPr>
            <a:endParaRPr lang="en-AU" sz="3600" i="0" dirty="0"/>
          </a:p>
        </p:txBody>
      </p:sp>
    </p:spTree>
    <p:extLst>
      <p:ext uri="{BB962C8B-B14F-4D97-AF65-F5344CB8AC3E}">
        <p14:creationId xmlns:p14="http://schemas.microsoft.com/office/powerpoint/2010/main" val="4585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6264696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i="0" dirty="0"/>
              <a:t>I.	The Backdrop to Three Major Distortions. 1 Samuel 1</a:t>
            </a:r>
            <a:endParaRPr lang="en-AU" sz="4400" b="1" i="0" dirty="0"/>
          </a:p>
          <a:p>
            <a:pPr marL="0" indent="0">
              <a:buNone/>
            </a:pPr>
            <a:r>
              <a:rPr lang="en-US" sz="3600" b="1" i="0" dirty="0"/>
              <a:t>C.	God hears Hannah’s prayer and Samuel (“God has heard”) is born and dedicated to God in service at the Tabernacle.</a:t>
            </a:r>
            <a:endParaRPr lang="en-AU" sz="3600" b="1" i="0" dirty="0"/>
          </a:p>
          <a:p>
            <a:pPr marL="0" indent="0">
              <a:buNone/>
            </a:pPr>
            <a:endParaRPr lang="en-AU" sz="3600" i="0" dirty="0"/>
          </a:p>
        </p:txBody>
      </p:sp>
    </p:spTree>
    <p:extLst>
      <p:ext uri="{BB962C8B-B14F-4D97-AF65-F5344CB8AC3E}">
        <p14:creationId xmlns:p14="http://schemas.microsoft.com/office/powerpoint/2010/main" val="4585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i="0" dirty="0"/>
              <a:t>II.	Three Major Distortions of God’s Purpose</a:t>
            </a:r>
            <a:endParaRPr lang="en-AU" sz="4400" b="1" i="0" dirty="0"/>
          </a:p>
          <a:p>
            <a:pPr marL="0" indent="0">
              <a:buNone/>
            </a:pPr>
            <a:r>
              <a:rPr lang="en-US" sz="4000" b="1" i="0" dirty="0">
                <a:solidFill>
                  <a:srgbClr val="FFFF99"/>
                </a:solidFill>
              </a:rPr>
              <a:t>A.	The Distortion of Hypocrisy</a:t>
            </a:r>
            <a:endParaRPr lang="en-AU" sz="4000" b="1" i="0" dirty="0">
              <a:solidFill>
                <a:srgbClr val="FFFF99"/>
              </a:solidFill>
            </a:endParaRPr>
          </a:p>
          <a:p>
            <a:pPr marL="400050" lvl="1" indent="0">
              <a:buNone/>
            </a:pPr>
            <a:r>
              <a:rPr lang="en-US" sz="3600" b="1" i="0" dirty="0" smtClean="0">
                <a:solidFill>
                  <a:srgbClr val="FFC000"/>
                </a:solidFill>
              </a:rPr>
              <a:t>Application</a:t>
            </a:r>
            <a:r>
              <a:rPr lang="en-US" sz="3600" b="1" i="0" dirty="0">
                <a:solidFill>
                  <a:srgbClr val="FFC000"/>
                </a:solidFill>
              </a:rPr>
              <a:t>:</a:t>
            </a:r>
            <a:r>
              <a:rPr lang="en-US" sz="3600" b="1" i="0" dirty="0"/>
              <a:t> You can’t just have an outward appearance of faith in Christ. You must be genuine on the inside, authentic, living what we believe</a:t>
            </a:r>
            <a:r>
              <a:rPr lang="en-US" sz="3600" b="1" i="0" dirty="0" smtClean="0"/>
              <a:t>.</a:t>
            </a:r>
            <a:endParaRPr lang="en-AU" sz="3600" b="1" i="0" dirty="0"/>
          </a:p>
        </p:txBody>
      </p:sp>
    </p:spTree>
    <p:extLst>
      <p:ext uri="{BB962C8B-B14F-4D97-AF65-F5344CB8AC3E}">
        <p14:creationId xmlns:p14="http://schemas.microsoft.com/office/powerpoint/2010/main" val="400758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/>
          <a:lstStyle/>
          <a:p>
            <a:pPr marL="0" indent="0">
              <a:buNone/>
            </a:pPr>
            <a:r>
              <a:rPr lang="en-US" sz="4400" b="1" i="0" dirty="0">
                <a:solidFill>
                  <a:srgbClr val="FFFF99"/>
                </a:solidFill>
              </a:rPr>
              <a:t>B.	The Distortion of Conformity   1 Samuel 8</a:t>
            </a:r>
            <a:endParaRPr lang="en-AU" sz="4400" b="1" i="0" dirty="0">
              <a:solidFill>
                <a:srgbClr val="FFFF99"/>
              </a:solidFill>
            </a:endParaRPr>
          </a:p>
          <a:p>
            <a:pPr marL="400050" lvl="1" indent="0">
              <a:buNone/>
            </a:pPr>
            <a:r>
              <a:rPr lang="en-AU" sz="3600" b="1" i="0" dirty="0">
                <a:solidFill>
                  <a:srgbClr val="FFC000"/>
                </a:solidFill>
              </a:rPr>
              <a:t>Application:</a:t>
            </a:r>
            <a:r>
              <a:rPr lang="en-AU" sz="3600" b="1" i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sz="3600" b="1" i="0" dirty="0"/>
              <a:t>Don’t aim to be like everyone else. God’s people are to be distinct. We are not called to be like other people. </a:t>
            </a:r>
            <a:r>
              <a:rPr lang="en-AU" sz="3600" b="1" i="0" dirty="0" smtClean="0"/>
              <a:t>We are called to be like Christ. We </a:t>
            </a:r>
            <a:r>
              <a:rPr lang="en-AU" sz="3600" b="1" i="0" dirty="0"/>
              <a:t>are God’s unique</a:t>
            </a:r>
            <a:r>
              <a:rPr lang="en-AU" sz="3600" i="0" dirty="0"/>
              <a:t> </a:t>
            </a:r>
            <a:r>
              <a:rPr lang="en-AU" sz="3600" b="1" i="0" dirty="0"/>
              <a:t>people</a:t>
            </a:r>
            <a:r>
              <a:rPr lang="en-AU" sz="3600" b="1" i="0" dirty="0" smtClean="0"/>
              <a:t>.</a:t>
            </a:r>
            <a:endParaRPr lang="en-AU" sz="3600" b="1" i="0" dirty="0"/>
          </a:p>
        </p:txBody>
      </p:sp>
    </p:spTree>
    <p:extLst>
      <p:ext uri="{BB962C8B-B14F-4D97-AF65-F5344CB8AC3E}">
        <p14:creationId xmlns:p14="http://schemas.microsoft.com/office/powerpoint/2010/main" val="244852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i="0" dirty="0">
                <a:solidFill>
                  <a:srgbClr val="FFFF99"/>
                </a:solidFill>
              </a:rPr>
              <a:t>C.	The Distortion of Perversion   1 Samuel 9-13</a:t>
            </a:r>
            <a:endParaRPr lang="en-AU" sz="4400" b="1" i="0" dirty="0">
              <a:solidFill>
                <a:srgbClr val="FFFF99"/>
              </a:solidFill>
            </a:endParaRPr>
          </a:p>
          <a:p>
            <a:pPr marL="400050" lvl="1" indent="0">
              <a:buNone/>
            </a:pPr>
            <a:r>
              <a:rPr lang="en-US" sz="3600" b="1" i="0" dirty="0">
                <a:solidFill>
                  <a:srgbClr val="FFC000"/>
                </a:solidFill>
              </a:rPr>
              <a:t>Application: </a:t>
            </a:r>
            <a:r>
              <a:rPr lang="en-US" sz="3600" b="1" i="0" dirty="0"/>
              <a:t>We, too, are representatives of God to the world. When we disobey God we distort God to the world. This is perversion – taking something good and making it look </a:t>
            </a:r>
            <a:r>
              <a:rPr lang="en-US" sz="3600" b="1" i="0" dirty="0" smtClean="0"/>
              <a:t>bad, perverting it! </a:t>
            </a:r>
            <a:r>
              <a:rPr lang="en-US" sz="3600" b="1" i="0" dirty="0"/>
              <a:t>Let’s commit to being like Samuel who obeyed God and not like Saul who disobeyed God.</a:t>
            </a:r>
            <a:endParaRPr lang="en-AU" sz="3600" b="1" i="0" dirty="0"/>
          </a:p>
          <a:p>
            <a:endParaRPr lang="en-AU" i="0" dirty="0"/>
          </a:p>
          <a:p>
            <a:endParaRPr lang="en-AU" i="0" dirty="0"/>
          </a:p>
        </p:txBody>
      </p:sp>
    </p:spTree>
    <p:extLst>
      <p:ext uri="{BB962C8B-B14F-4D97-AF65-F5344CB8AC3E}">
        <p14:creationId xmlns:p14="http://schemas.microsoft.com/office/powerpoint/2010/main" val="24485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8000" b="1" dirty="0" smtClean="0">
                <a:solidFill>
                  <a:srgbClr val="FFC000"/>
                </a:solidFill>
              </a:rPr>
              <a:t>Let’s Pray!</a:t>
            </a:r>
            <a:endParaRPr lang="en-AU" sz="8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31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 Story">
      <a:majorFont>
        <a:latin typeface="Goudy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24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First King – Standing Tall but Falling Hard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Jones</dc:creator>
  <cp:lastModifiedBy>John Bond</cp:lastModifiedBy>
  <cp:revision>15</cp:revision>
  <dcterms:created xsi:type="dcterms:W3CDTF">2015-05-04T08:43:21Z</dcterms:created>
  <dcterms:modified xsi:type="dcterms:W3CDTF">2015-08-05T08:19:45Z</dcterms:modified>
</cp:coreProperties>
</file>